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4" r:id="rId1"/>
  </p:sldMasterIdLst>
  <p:sldIdLst>
    <p:sldId id="263" r:id="rId2"/>
  </p:sldIdLst>
  <p:sldSz cx="8120063" cy="10826750" type="B4ISO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akajima Satomi" initials="NS" lastIdx="1" clrIdx="0">
    <p:extLst>
      <p:ext uri="{19B8F6BF-5375-455C-9EA6-DF929625EA0E}">
        <p15:presenceInfo xmlns:p15="http://schemas.microsoft.com/office/powerpoint/2012/main" userId="70ca5b34942b504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9933"/>
    <a:srgbClr val="FFFFFF"/>
    <a:srgbClr val="FF99FF"/>
    <a:srgbClr val="FFCCFF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77" autoAdjust="0"/>
  </p:normalViewPr>
  <p:slideViewPr>
    <p:cSldViewPr snapToGrid="0">
      <p:cViewPr>
        <p:scale>
          <a:sx n="49" d="100"/>
          <a:sy n="49" d="100"/>
        </p:scale>
        <p:origin x="2621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C21391-ADCA-795A-2941-42CBE12113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5008" y="1771879"/>
            <a:ext cx="6090047" cy="3769313"/>
          </a:xfrm>
        </p:spPr>
        <p:txBody>
          <a:bodyPr anchor="b"/>
          <a:lstStyle>
            <a:lvl1pPr algn="ctr">
              <a:defRPr sz="3996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432A8F6-EEB7-FADA-D162-9D6709120C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5008" y="5686551"/>
            <a:ext cx="6090047" cy="2613958"/>
          </a:xfrm>
        </p:spPr>
        <p:txBody>
          <a:bodyPr/>
          <a:lstStyle>
            <a:lvl1pPr marL="0" indent="0" algn="ctr">
              <a:buNone/>
              <a:defRPr sz="1598"/>
            </a:lvl1pPr>
            <a:lvl2pPr marL="304495" indent="0" algn="ctr">
              <a:buNone/>
              <a:defRPr sz="1332"/>
            </a:lvl2pPr>
            <a:lvl3pPr marL="608990" indent="0" algn="ctr">
              <a:buNone/>
              <a:defRPr sz="1199"/>
            </a:lvl3pPr>
            <a:lvl4pPr marL="913486" indent="0" algn="ctr">
              <a:buNone/>
              <a:defRPr sz="1066"/>
            </a:lvl4pPr>
            <a:lvl5pPr marL="1217981" indent="0" algn="ctr">
              <a:buNone/>
              <a:defRPr sz="1066"/>
            </a:lvl5pPr>
            <a:lvl6pPr marL="1522476" indent="0" algn="ctr">
              <a:buNone/>
              <a:defRPr sz="1066"/>
            </a:lvl6pPr>
            <a:lvl7pPr marL="1826971" indent="0" algn="ctr">
              <a:buNone/>
              <a:defRPr sz="1066"/>
            </a:lvl7pPr>
            <a:lvl8pPr marL="2131466" indent="0" algn="ctr">
              <a:buNone/>
              <a:defRPr sz="1066"/>
            </a:lvl8pPr>
            <a:lvl9pPr marL="2435962" indent="0" algn="ctr">
              <a:buNone/>
              <a:defRPr sz="1066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9C5F0D7-EDAC-B42D-BF18-DE847CEBA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B4F93-951B-47AE-B9CC-98DDC2FC4922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412DAB6-D2FA-10EA-6C10-4BF584AFE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876CD58-4669-1E78-81AB-590486AC1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E8126-E6CE-40AA-A9EF-8E25D4280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3161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21C7082-7C39-07E4-0DD7-AEB2B0A81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454B2DA-C62F-77CC-7951-2E51A2EEB3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32CE297-1A4B-9B47-AB41-AA1082232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B4F93-951B-47AE-B9CC-98DDC2FC4922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4D9A2B0-38D8-FEC5-8D1C-456EDBF23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3DA501B-F941-059C-C95E-35557D409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E8126-E6CE-40AA-A9EF-8E25D4280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9579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B02BC58-9237-505A-2F9E-6903CB688B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5810920" y="576424"/>
            <a:ext cx="1750889" cy="9175170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AE185DC-4FA4-0C13-7684-5348DF922D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58254" y="576424"/>
            <a:ext cx="5151165" cy="9175170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B21CB28-A71E-E8D9-4337-06F1188F6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B4F93-951B-47AE-B9CC-98DDC2FC4922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F3C9F14-D1E9-AA26-F053-E78A541D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AA80A97-05AA-D6A4-F2E2-FC1806C93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E8126-E6CE-40AA-A9EF-8E25D4280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1489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EE89C52-BCA8-A456-24BE-65E7881B6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9EC86E5-1A86-0670-3027-94BA630BEB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082709A-F83E-A456-17CE-E5483F5CD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B4F93-951B-47AE-B9CC-98DDC2FC4922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409FC6B-9566-4E4F-F63B-1BB3F2A98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A94E24A-6AFB-6B08-E122-7E852D7CE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E8126-E6CE-40AA-A9EF-8E25D4280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2706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B72526-2ABF-5C4B-3ADE-7E6CBFD0C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025" y="2699171"/>
            <a:ext cx="7003554" cy="4503626"/>
          </a:xfrm>
        </p:spPr>
        <p:txBody>
          <a:bodyPr anchor="b"/>
          <a:lstStyle>
            <a:lvl1pPr>
              <a:defRPr sz="3996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B47729E-3C58-FAC8-1ADA-52EF3FD124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025" y="7245403"/>
            <a:ext cx="7003554" cy="2368351"/>
          </a:xfrm>
        </p:spPr>
        <p:txBody>
          <a:bodyPr/>
          <a:lstStyle>
            <a:lvl1pPr marL="0" indent="0">
              <a:buNone/>
              <a:defRPr sz="1598">
                <a:solidFill>
                  <a:schemeClr val="tx1">
                    <a:tint val="75000"/>
                  </a:schemeClr>
                </a:solidFill>
              </a:defRPr>
            </a:lvl1pPr>
            <a:lvl2pPr marL="304495" indent="0">
              <a:buNone/>
              <a:defRPr sz="1332">
                <a:solidFill>
                  <a:schemeClr val="tx1">
                    <a:tint val="75000"/>
                  </a:schemeClr>
                </a:solidFill>
              </a:defRPr>
            </a:lvl2pPr>
            <a:lvl3pPr marL="608990" indent="0">
              <a:buNone/>
              <a:defRPr sz="1199">
                <a:solidFill>
                  <a:schemeClr val="tx1">
                    <a:tint val="75000"/>
                  </a:schemeClr>
                </a:solidFill>
              </a:defRPr>
            </a:lvl3pPr>
            <a:lvl4pPr marL="913486" indent="0">
              <a:buNone/>
              <a:defRPr sz="1066">
                <a:solidFill>
                  <a:schemeClr val="tx1">
                    <a:tint val="75000"/>
                  </a:schemeClr>
                </a:solidFill>
              </a:defRPr>
            </a:lvl4pPr>
            <a:lvl5pPr marL="1217981" indent="0">
              <a:buNone/>
              <a:defRPr sz="1066">
                <a:solidFill>
                  <a:schemeClr val="tx1">
                    <a:tint val="75000"/>
                  </a:schemeClr>
                </a:solidFill>
              </a:defRPr>
            </a:lvl5pPr>
            <a:lvl6pPr marL="1522476" indent="0">
              <a:buNone/>
              <a:defRPr sz="1066">
                <a:solidFill>
                  <a:schemeClr val="tx1">
                    <a:tint val="75000"/>
                  </a:schemeClr>
                </a:solidFill>
              </a:defRPr>
            </a:lvl6pPr>
            <a:lvl7pPr marL="1826971" indent="0">
              <a:buNone/>
              <a:defRPr sz="1066">
                <a:solidFill>
                  <a:schemeClr val="tx1">
                    <a:tint val="75000"/>
                  </a:schemeClr>
                </a:solidFill>
              </a:defRPr>
            </a:lvl7pPr>
            <a:lvl8pPr marL="2131466" indent="0">
              <a:buNone/>
              <a:defRPr sz="1066">
                <a:solidFill>
                  <a:schemeClr val="tx1">
                    <a:tint val="75000"/>
                  </a:schemeClr>
                </a:solidFill>
              </a:defRPr>
            </a:lvl8pPr>
            <a:lvl9pPr marL="2435962" indent="0">
              <a:buNone/>
              <a:defRPr sz="106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125E7D6-293F-BF4F-407E-46D344B03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B4F93-951B-47AE-B9CC-98DDC2FC4922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E648C5D-5FC5-9B62-1A8D-226CF60EF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6A653DB-6621-CD28-FCE8-AF79ABEFF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E8126-E6CE-40AA-A9EF-8E25D4280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9922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523317-99F1-EE7E-BA82-DF96508E6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1583136-E46B-729C-DD3B-4FADF2AD35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8254" y="2882121"/>
            <a:ext cx="3451027" cy="686947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0243C4F-A89E-30CA-FC26-727529A575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110782" y="2882121"/>
            <a:ext cx="3451027" cy="686947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401C651-1E06-1722-DBF4-111E09D44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B4F93-951B-47AE-B9CC-98DDC2FC4922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7401B7C-1D9C-0FCB-2470-CC249AE22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70E753A-7816-329D-12AD-9CE8A5F62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E8126-E6CE-40AA-A9EF-8E25D4280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97968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A7765E2-216F-2AA6-AB92-4186540A7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312" y="576425"/>
            <a:ext cx="7003554" cy="2092671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AA57D3A-D66D-4DDF-2679-41AF013B38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9312" y="2654058"/>
            <a:ext cx="3435167" cy="1300713"/>
          </a:xfrm>
        </p:spPr>
        <p:txBody>
          <a:bodyPr anchor="b"/>
          <a:lstStyle>
            <a:lvl1pPr marL="0" indent="0">
              <a:buNone/>
              <a:defRPr sz="1598" b="1"/>
            </a:lvl1pPr>
            <a:lvl2pPr marL="304495" indent="0">
              <a:buNone/>
              <a:defRPr sz="1332" b="1"/>
            </a:lvl2pPr>
            <a:lvl3pPr marL="608990" indent="0">
              <a:buNone/>
              <a:defRPr sz="1199" b="1"/>
            </a:lvl3pPr>
            <a:lvl4pPr marL="913486" indent="0">
              <a:buNone/>
              <a:defRPr sz="1066" b="1"/>
            </a:lvl4pPr>
            <a:lvl5pPr marL="1217981" indent="0">
              <a:buNone/>
              <a:defRPr sz="1066" b="1"/>
            </a:lvl5pPr>
            <a:lvl6pPr marL="1522476" indent="0">
              <a:buNone/>
              <a:defRPr sz="1066" b="1"/>
            </a:lvl6pPr>
            <a:lvl7pPr marL="1826971" indent="0">
              <a:buNone/>
              <a:defRPr sz="1066" b="1"/>
            </a:lvl7pPr>
            <a:lvl8pPr marL="2131466" indent="0">
              <a:buNone/>
              <a:defRPr sz="1066" b="1"/>
            </a:lvl8pPr>
            <a:lvl9pPr marL="2435962" indent="0">
              <a:buNone/>
              <a:defRPr sz="1066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91D0804-204F-8C6B-4146-C116759DD7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9312" y="3954771"/>
            <a:ext cx="3435167" cy="581687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20C43C45-0BD2-6D92-B0A9-AB780AF4A6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110782" y="2654058"/>
            <a:ext cx="3452084" cy="1300713"/>
          </a:xfrm>
        </p:spPr>
        <p:txBody>
          <a:bodyPr anchor="b"/>
          <a:lstStyle>
            <a:lvl1pPr marL="0" indent="0">
              <a:buNone/>
              <a:defRPr sz="1598" b="1"/>
            </a:lvl1pPr>
            <a:lvl2pPr marL="304495" indent="0">
              <a:buNone/>
              <a:defRPr sz="1332" b="1"/>
            </a:lvl2pPr>
            <a:lvl3pPr marL="608990" indent="0">
              <a:buNone/>
              <a:defRPr sz="1199" b="1"/>
            </a:lvl3pPr>
            <a:lvl4pPr marL="913486" indent="0">
              <a:buNone/>
              <a:defRPr sz="1066" b="1"/>
            </a:lvl4pPr>
            <a:lvl5pPr marL="1217981" indent="0">
              <a:buNone/>
              <a:defRPr sz="1066" b="1"/>
            </a:lvl5pPr>
            <a:lvl6pPr marL="1522476" indent="0">
              <a:buNone/>
              <a:defRPr sz="1066" b="1"/>
            </a:lvl6pPr>
            <a:lvl7pPr marL="1826971" indent="0">
              <a:buNone/>
              <a:defRPr sz="1066" b="1"/>
            </a:lvl7pPr>
            <a:lvl8pPr marL="2131466" indent="0">
              <a:buNone/>
              <a:defRPr sz="1066" b="1"/>
            </a:lvl8pPr>
            <a:lvl9pPr marL="2435962" indent="0">
              <a:buNone/>
              <a:defRPr sz="1066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D75C1D78-74BE-8E88-DA0E-2DCC50AEB4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110782" y="3954771"/>
            <a:ext cx="3452084" cy="581687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F97BF067-E646-7B03-963E-7B1ACD69B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B4F93-951B-47AE-B9CC-98DDC2FC4922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241D8577-4DA0-55C4-8E35-373D37C5C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27C59EC-700F-9C92-2A07-2E024915B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E8126-E6CE-40AA-A9EF-8E25D4280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50714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8B2CB09-AB15-84F6-F851-E22068F14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DFE637C-FF37-E136-DCFB-43976C1AC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B4F93-951B-47AE-B9CC-98DDC2FC4922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3E11BC2-21F5-E823-4F49-27CDCD588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8D471C9-3DF6-3794-1942-0D98336D1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E8126-E6CE-40AA-A9EF-8E25D4280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4988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7D7E8D1-E6D3-0021-C994-998670B29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B4F93-951B-47AE-B9CC-98DDC2FC4922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8553B62-C818-A0F8-F629-F766D5788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393F25D-936F-1F85-401D-6B5D55113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E8126-E6CE-40AA-A9EF-8E25D4280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4305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B4529E2-FD40-C185-B18B-D76AF3D76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313" y="721783"/>
            <a:ext cx="2618931" cy="2526242"/>
          </a:xfrm>
        </p:spPr>
        <p:txBody>
          <a:bodyPr anchor="b"/>
          <a:lstStyle>
            <a:lvl1pPr>
              <a:defRPr sz="213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EED68AF-4392-25FC-C2F6-CFE41FEF36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2084" y="1558852"/>
            <a:ext cx="4110782" cy="7694010"/>
          </a:xfrm>
        </p:spPr>
        <p:txBody>
          <a:bodyPr/>
          <a:lstStyle>
            <a:lvl1pPr>
              <a:defRPr sz="2131"/>
            </a:lvl1pPr>
            <a:lvl2pPr>
              <a:defRPr sz="1865"/>
            </a:lvl2pPr>
            <a:lvl3pPr>
              <a:defRPr sz="1598"/>
            </a:lvl3pPr>
            <a:lvl4pPr>
              <a:defRPr sz="1332"/>
            </a:lvl4pPr>
            <a:lvl5pPr>
              <a:defRPr sz="1332"/>
            </a:lvl5pPr>
            <a:lvl6pPr>
              <a:defRPr sz="1332"/>
            </a:lvl6pPr>
            <a:lvl7pPr>
              <a:defRPr sz="1332"/>
            </a:lvl7pPr>
            <a:lvl8pPr>
              <a:defRPr sz="1332"/>
            </a:lvl8pPr>
            <a:lvl9pPr>
              <a:defRPr sz="1332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E9BE3D0-5404-E614-9DDB-3ADCAE0A34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9313" y="3248025"/>
            <a:ext cx="2618931" cy="6017368"/>
          </a:xfrm>
        </p:spPr>
        <p:txBody>
          <a:bodyPr/>
          <a:lstStyle>
            <a:lvl1pPr marL="0" indent="0">
              <a:buNone/>
              <a:defRPr sz="1066"/>
            </a:lvl1pPr>
            <a:lvl2pPr marL="304495" indent="0">
              <a:buNone/>
              <a:defRPr sz="932"/>
            </a:lvl2pPr>
            <a:lvl3pPr marL="608990" indent="0">
              <a:buNone/>
              <a:defRPr sz="799"/>
            </a:lvl3pPr>
            <a:lvl4pPr marL="913486" indent="0">
              <a:buNone/>
              <a:defRPr sz="666"/>
            </a:lvl4pPr>
            <a:lvl5pPr marL="1217981" indent="0">
              <a:buNone/>
              <a:defRPr sz="666"/>
            </a:lvl5pPr>
            <a:lvl6pPr marL="1522476" indent="0">
              <a:buNone/>
              <a:defRPr sz="666"/>
            </a:lvl6pPr>
            <a:lvl7pPr marL="1826971" indent="0">
              <a:buNone/>
              <a:defRPr sz="666"/>
            </a:lvl7pPr>
            <a:lvl8pPr marL="2131466" indent="0">
              <a:buNone/>
              <a:defRPr sz="666"/>
            </a:lvl8pPr>
            <a:lvl9pPr marL="2435962" indent="0">
              <a:buNone/>
              <a:defRPr sz="666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E1B17CE-DC38-117C-CC0D-4D5D9E292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B4F93-951B-47AE-B9CC-98DDC2FC4922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AC06F8D-B8BC-7E82-78A6-BA57A4E37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7A0D5ED-AEEF-24AD-BC16-888B7F284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E8126-E6CE-40AA-A9EF-8E25D4280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449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F139B1-62D3-76C7-213E-87A509EB8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313" y="721783"/>
            <a:ext cx="2618931" cy="2526242"/>
          </a:xfrm>
        </p:spPr>
        <p:txBody>
          <a:bodyPr anchor="b"/>
          <a:lstStyle>
            <a:lvl1pPr>
              <a:defRPr sz="213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79345C0-C14C-9532-E64D-8DF13161B0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452084" y="1558852"/>
            <a:ext cx="4110782" cy="7694010"/>
          </a:xfrm>
        </p:spPr>
        <p:txBody>
          <a:bodyPr/>
          <a:lstStyle>
            <a:lvl1pPr marL="0" indent="0">
              <a:buNone/>
              <a:defRPr sz="2131"/>
            </a:lvl1pPr>
            <a:lvl2pPr marL="304495" indent="0">
              <a:buNone/>
              <a:defRPr sz="1865"/>
            </a:lvl2pPr>
            <a:lvl3pPr marL="608990" indent="0">
              <a:buNone/>
              <a:defRPr sz="1598"/>
            </a:lvl3pPr>
            <a:lvl4pPr marL="913486" indent="0">
              <a:buNone/>
              <a:defRPr sz="1332"/>
            </a:lvl4pPr>
            <a:lvl5pPr marL="1217981" indent="0">
              <a:buNone/>
              <a:defRPr sz="1332"/>
            </a:lvl5pPr>
            <a:lvl6pPr marL="1522476" indent="0">
              <a:buNone/>
              <a:defRPr sz="1332"/>
            </a:lvl6pPr>
            <a:lvl7pPr marL="1826971" indent="0">
              <a:buNone/>
              <a:defRPr sz="1332"/>
            </a:lvl7pPr>
            <a:lvl8pPr marL="2131466" indent="0">
              <a:buNone/>
              <a:defRPr sz="1332"/>
            </a:lvl8pPr>
            <a:lvl9pPr marL="2435962" indent="0">
              <a:buNone/>
              <a:defRPr sz="1332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90B59E9-1A47-23E0-5579-1A27A06028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9313" y="3248025"/>
            <a:ext cx="2618931" cy="6017368"/>
          </a:xfrm>
        </p:spPr>
        <p:txBody>
          <a:bodyPr/>
          <a:lstStyle>
            <a:lvl1pPr marL="0" indent="0">
              <a:buNone/>
              <a:defRPr sz="1066"/>
            </a:lvl1pPr>
            <a:lvl2pPr marL="304495" indent="0">
              <a:buNone/>
              <a:defRPr sz="932"/>
            </a:lvl2pPr>
            <a:lvl3pPr marL="608990" indent="0">
              <a:buNone/>
              <a:defRPr sz="799"/>
            </a:lvl3pPr>
            <a:lvl4pPr marL="913486" indent="0">
              <a:buNone/>
              <a:defRPr sz="666"/>
            </a:lvl4pPr>
            <a:lvl5pPr marL="1217981" indent="0">
              <a:buNone/>
              <a:defRPr sz="666"/>
            </a:lvl5pPr>
            <a:lvl6pPr marL="1522476" indent="0">
              <a:buNone/>
              <a:defRPr sz="666"/>
            </a:lvl6pPr>
            <a:lvl7pPr marL="1826971" indent="0">
              <a:buNone/>
              <a:defRPr sz="666"/>
            </a:lvl7pPr>
            <a:lvl8pPr marL="2131466" indent="0">
              <a:buNone/>
              <a:defRPr sz="666"/>
            </a:lvl8pPr>
            <a:lvl9pPr marL="2435962" indent="0">
              <a:buNone/>
              <a:defRPr sz="666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294E8C5-0918-9E25-81FB-6264F1168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B4F93-951B-47AE-B9CC-98DDC2FC4922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0F0CC7C-EE73-B7A0-BEEF-300FECA89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66DB9DE-C166-0A67-3875-EA53BEBC9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E8126-E6CE-40AA-A9EF-8E25D4280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7489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865B8FA-392C-4197-68E1-932E76272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255" y="576425"/>
            <a:ext cx="7003554" cy="20926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F0FB49B-D161-A6AD-85EA-11C930DEC0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8255" y="2882121"/>
            <a:ext cx="7003554" cy="68694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8F4F03F-608D-B9DF-00A3-9F3026E36A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8254" y="10034794"/>
            <a:ext cx="1827014" cy="5764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3B4F93-951B-47AE-B9CC-98DDC2FC4922}" type="datetimeFigureOut">
              <a:rPr kumimoji="1" lang="ja-JP" altLang="en-US" smtClean="0"/>
              <a:t>2026/7/25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950D2A3-338A-DCBD-5FD7-AD0E146180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89771" y="10034794"/>
            <a:ext cx="2740521" cy="5764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209B807-AC1F-4FA5-DFC4-72875FE225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34795" y="10034794"/>
            <a:ext cx="1827014" cy="5764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8E8126-E6CE-40AA-A9EF-8E25D4280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7553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56" r:id="rId2"/>
    <p:sldLayoutId id="2147483957" r:id="rId3"/>
    <p:sldLayoutId id="2147483958" r:id="rId4"/>
    <p:sldLayoutId id="2147483959" r:id="rId5"/>
    <p:sldLayoutId id="2147483960" r:id="rId6"/>
    <p:sldLayoutId id="2147483961" r:id="rId7"/>
    <p:sldLayoutId id="2147483962" r:id="rId8"/>
    <p:sldLayoutId id="2147483963" r:id="rId9"/>
    <p:sldLayoutId id="2147483964" r:id="rId10"/>
    <p:sldLayoutId id="2147483965" r:id="rId11"/>
  </p:sldLayoutIdLst>
  <p:txStyles>
    <p:titleStyle>
      <a:lvl1pPr algn="l" defTabSz="608990" rtl="0" eaLnBrk="1" latinLnBrk="0" hangingPunct="1">
        <a:lnSpc>
          <a:spcPct val="90000"/>
        </a:lnSpc>
        <a:spcBef>
          <a:spcPct val="0"/>
        </a:spcBef>
        <a:buNone/>
        <a:defRPr kumimoji="1" sz="293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2248" indent="-152248" algn="l" defTabSz="608990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kumimoji="1" sz="1865" kern="1200">
          <a:solidFill>
            <a:schemeClr val="tx1"/>
          </a:solidFill>
          <a:latin typeface="+mn-lt"/>
          <a:ea typeface="+mn-ea"/>
          <a:cs typeface="+mn-cs"/>
        </a:defRPr>
      </a:lvl1pPr>
      <a:lvl2pPr marL="456743" indent="-152248" algn="l" defTabSz="60899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kumimoji="1" sz="1598" kern="1200">
          <a:solidFill>
            <a:schemeClr val="tx1"/>
          </a:solidFill>
          <a:latin typeface="+mn-lt"/>
          <a:ea typeface="+mn-ea"/>
          <a:cs typeface="+mn-cs"/>
        </a:defRPr>
      </a:lvl2pPr>
      <a:lvl3pPr marL="761238" indent="-152248" algn="l" defTabSz="60899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kumimoji="1" sz="1332" kern="1200">
          <a:solidFill>
            <a:schemeClr val="tx1"/>
          </a:solidFill>
          <a:latin typeface="+mn-lt"/>
          <a:ea typeface="+mn-ea"/>
          <a:cs typeface="+mn-cs"/>
        </a:defRPr>
      </a:lvl3pPr>
      <a:lvl4pPr marL="1065733" indent="-152248" algn="l" defTabSz="60899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kumimoji="1" sz="1199" kern="1200">
          <a:solidFill>
            <a:schemeClr val="tx1"/>
          </a:solidFill>
          <a:latin typeface="+mn-lt"/>
          <a:ea typeface="+mn-ea"/>
          <a:cs typeface="+mn-cs"/>
        </a:defRPr>
      </a:lvl4pPr>
      <a:lvl5pPr marL="1370228" indent="-152248" algn="l" defTabSz="60899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kumimoji="1" sz="1199" kern="1200">
          <a:solidFill>
            <a:schemeClr val="tx1"/>
          </a:solidFill>
          <a:latin typeface="+mn-lt"/>
          <a:ea typeface="+mn-ea"/>
          <a:cs typeface="+mn-cs"/>
        </a:defRPr>
      </a:lvl5pPr>
      <a:lvl6pPr marL="1674724" indent="-152248" algn="l" defTabSz="60899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kumimoji="1" sz="1199" kern="1200">
          <a:solidFill>
            <a:schemeClr val="tx1"/>
          </a:solidFill>
          <a:latin typeface="+mn-lt"/>
          <a:ea typeface="+mn-ea"/>
          <a:cs typeface="+mn-cs"/>
        </a:defRPr>
      </a:lvl6pPr>
      <a:lvl7pPr marL="1979219" indent="-152248" algn="l" defTabSz="60899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kumimoji="1" sz="1199" kern="1200">
          <a:solidFill>
            <a:schemeClr val="tx1"/>
          </a:solidFill>
          <a:latin typeface="+mn-lt"/>
          <a:ea typeface="+mn-ea"/>
          <a:cs typeface="+mn-cs"/>
        </a:defRPr>
      </a:lvl7pPr>
      <a:lvl8pPr marL="2283714" indent="-152248" algn="l" defTabSz="60899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kumimoji="1" sz="1199" kern="1200">
          <a:solidFill>
            <a:schemeClr val="tx1"/>
          </a:solidFill>
          <a:latin typeface="+mn-lt"/>
          <a:ea typeface="+mn-ea"/>
          <a:cs typeface="+mn-cs"/>
        </a:defRPr>
      </a:lvl8pPr>
      <a:lvl9pPr marL="2588209" indent="-152248" algn="l" defTabSz="60899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kumimoji="1" sz="11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08990" rtl="0" eaLnBrk="1" latinLnBrk="0" hangingPunct="1">
        <a:defRPr kumimoji="1" sz="1199" kern="1200">
          <a:solidFill>
            <a:schemeClr val="tx1"/>
          </a:solidFill>
          <a:latin typeface="+mn-lt"/>
          <a:ea typeface="+mn-ea"/>
          <a:cs typeface="+mn-cs"/>
        </a:defRPr>
      </a:lvl1pPr>
      <a:lvl2pPr marL="304495" algn="l" defTabSz="608990" rtl="0" eaLnBrk="1" latinLnBrk="0" hangingPunct="1">
        <a:defRPr kumimoji="1" sz="1199" kern="1200">
          <a:solidFill>
            <a:schemeClr val="tx1"/>
          </a:solidFill>
          <a:latin typeface="+mn-lt"/>
          <a:ea typeface="+mn-ea"/>
          <a:cs typeface="+mn-cs"/>
        </a:defRPr>
      </a:lvl2pPr>
      <a:lvl3pPr marL="608990" algn="l" defTabSz="608990" rtl="0" eaLnBrk="1" latinLnBrk="0" hangingPunct="1">
        <a:defRPr kumimoji="1" sz="1199" kern="1200">
          <a:solidFill>
            <a:schemeClr val="tx1"/>
          </a:solidFill>
          <a:latin typeface="+mn-lt"/>
          <a:ea typeface="+mn-ea"/>
          <a:cs typeface="+mn-cs"/>
        </a:defRPr>
      </a:lvl3pPr>
      <a:lvl4pPr marL="913486" algn="l" defTabSz="608990" rtl="0" eaLnBrk="1" latinLnBrk="0" hangingPunct="1">
        <a:defRPr kumimoji="1" sz="1199" kern="1200">
          <a:solidFill>
            <a:schemeClr val="tx1"/>
          </a:solidFill>
          <a:latin typeface="+mn-lt"/>
          <a:ea typeface="+mn-ea"/>
          <a:cs typeface="+mn-cs"/>
        </a:defRPr>
      </a:lvl4pPr>
      <a:lvl5pPr marL="1217981" algn="l" defTabSz="608990" rtl="0" eaLnBrk="1" latinLnBrk="0" hangingPunct="1">
        <a:defRPr kumimoji="1" sz="1199" kern="1200">
          <a:solidFill>
            <a:schemeClr val="tx1"/>
          </a:solidFill>
          <a:latin typeface="+mn-lt"/>
          <a:ea typeface="+mn-ea"/>
          <a:cs typeface="+mn-cs"/>
        </a:defRPr>
      </a:lvl5pPr>
      <a:lvl6pPr marL="1522476" algn="l" defTabSz="608990" rtl="0" eaLnBrk="1" latinLnBrk="0" hangingPunct="1">
        <a:defRPr kumimoji="1" sz="1199" kern="1200">
          <a:solidFill>
            <a:schemeClr val="tx1"/>
          </a:solidFill>
          <a:latin typeface="+mn-lt"/>
          <a:ea typeface="+mn-ea"/>
          <a:cs typeface="+mn-cs"/>
        </a:defRPr>
      </a:lvl6pPr>
      <a:lvl7pPr marL="1826971" algn="l" defTabSz="608990" rtl="0" eaLnBrk="1" latinLnBrk="0" hangingPunct="1">
        <a:defRPr kumimoji="1" sz="1199" kern="1200">
          <a:solidFill>
            <a:schemeClr val="tx1"/>
          </a:solidFill>
          <a:latin typeface="+mn-lt"/>
          <a:ea typeface="+mn-ea"/>
          <a:cs typeface="+mn-cs"/>
        </a:defRPr>
      </a:lvl7pPr>
      <a:lvl8pPr marL="2131466" algn="l" defTabSz="608990" rtl="0" eaLnBrk="1" latinLnBrk="0" hangingPunct="1">
        <a:defRPr kumimoji="1" sz="1199" kern="1200">
          <a:solidFill>
            <a:schemeClr val="tx1"/>
          </a:solidFill>
          <a:latin typeface="+mn-lt"/>
          <a:ea typeface="+mn-ea"/>
          <a:cs typeface="+mn-cs"/>
        </a:defRPr>
      </a:lvl8pPr>
      <a:lvl9pPr marL="2435962" algn="l" defTabSz="608990" rtl="0" eaLnBrk="1" latinLnBrk="0" hangingPunct="1">
        <a:defRPr kumimoji="1" sz="11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EE69F1-9E99-925B-8B14-ECD31C9B48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E8F565D-65A6-0A01-8D9C-7BC2FE9BB38D}"/>
              </a:ext>
            </a:extLst>
          </p:cNvPr>
          <p:cNvSpPr/>
          <p:nvPr/>
        </p:nvSpPr>
        <p:spPr>
          <a:xfrm>
            <a:off x="-9790" y="9761826"/>
            <a:ext cx="8129853" cy="107634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147AAA8-1DA6-BB80-F54F-DEB9851B2A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56" t="23853" r="1548" b="36253"/>
          <a:stretch>
            <a:fillRect/>
          </a:stretch>
        </p:blipFill>
        <p:spPr>
          <a:xfrm>
            <a:off x="-363" y="665327"/>
            <a:ext cx="8120063" cy="2674601"/>
          </a:xfrm>
          <a:prstGeom prst="rect">
            <a:avLst/>
          </a:prstGeom>
          <a:ln>
            <a:noFill/>
          </a:ln>
          <a:effectLst/>
        </p:spPr>
      </p:pic>
      <p:sp>
        <p:nvSpPr>
          <p:cNvPr id="79" name="四角形: 角を丸くする 78">
            <a:extLst>
              <a:ext uri="{FF2B5EF4-FFF2-40B4-BE49-F238E27FC236}">
                <a16:creationId xmlns:a16="http://schemas.microsoft.com/office/drawing/2014/main" id="{6C35102A-94D2-4B12-0708-02BD54AD2501}"/>
              </a:ext>
            </a:extLst>
          </p:cNvPr>
          <p:cNvSpPr/>
          <p:nvPr/>
        </p:nvSpPr>
        <p:spPr>
          <a:xfrm>
            <a:off x="573003" y="9893500"/>
            <a:ext cx="6984544" cy="812993"/>
          </a:xfrm>
          <a:prstGeom prst="roundRect">
            <a:avLst>
              <a:gd name="adj" fmla="val 0"/>
            </a:avLst>
          </a:prstGeom>
          <a:solidFill>
            <a:srgbClr val="FFFFFF">
              <a:alpha val="80000"/>
            </a:srgbClr>
          </a:solidFill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200" dirty="0"/>
              <a:t>お問い合わせ</a:t>
            </a:r>
            <a:endParaRPr kumimoji="1" lang="en-US" altLang="zh-TW" sz="1200" dirty="0"/>
          </a:p>
          <a:p>
            <a:r>
              <a:rPr kumimoji="1" lang="en-US" altLang="zh-TW" sz="1200" dirty="0"/>
              <a:t>〒329-4498</a:t>
            </a:r>
            <a:r>
              <a:rPr kumimoji="1" lang="zh-TW" altLang="en-US" sz="1200" dirty="0"/>
              <a:t>　</a:t>
            </a:r>
            <a:r>
              <a:rPr kumimoji="1" lang="ja-JP" altLang="en-US" sz="1200" dirty="0"/>
              <a:t>栃木県栃木市大平町川連</a:t>
            </a:r>
            <a:r>
              <a:rPr kumimoji="1" lang="en-US" altLang="ja-JP" sz="1200" dirty="0"/>
              <a:t>420-1</a:t>
            </a:r>
            <a:r>
              <a:rPr kumimoji="1" lang="ja-JP" altLang="en-US" sz="1200" dirty="0"/>
              <a:t>　</a:t>
            </a:r>
            <a:endParaRPr kumimoji="1" lang="en-US" altLang="ja-JP" sz="1200" dirty="0"/>
          </a:p>
          <a:p>
            <a:r>
              <a:rPr lang="ja-JP" altLang="en-US" sz="1200" dirty="0"/>
              <a:t>　</a:t>
            </a:r>
            <a:r>
              <a:rPr kumimoji="1" lang="ja-JP" altLang="en-US" sz="1200" dirty="0"/>
              <a:t>とちぎメディカルセンター　しもつが　リハビリテーションセンター　岡 郷真　石川 朋奈　宛</a:t>
            </a:r>
          </a:p>
          <a:p>
            <a:r>
              <a:rPr lang="en-US" altLang="zh-TW" sz="1200" dirty="0"/>
              <a:t>E-mail</a:t>
            </a:r>
            <a:r>
              <a:rPr lang="zh-TW" altLang="en-US" sz="1200" dirty="0"/>
              <a:t>：　</a:t>
            </a:r>
            <a:r>
              <a:rPr lang="en-US" altLang="zh-TW" sz="1200" dirty="0"/>
              <a:t>01rh02@tochigi-medicalcenter.or.jp</a:t>
            </a: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DA83C37E-1DE4-608F-A81B-EED17678F0F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80025"/>
          <a:stretch/>
        </p:blipFill>
        <p:spPr>
          <a:xfrm>
            <a:off x="131856" y="78742"/>
            <a:ext cx="538889" cy="546372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90989A7-F70D-6EF3-9D5C-EB74AF9EF589}"/>
              </a:ext>
            </a:extLst>
          </p:cNvPr>
          <p:cNvSpPr/>
          <p:nvPr/>
        </p:nvSpPr>
        <p:spPr>
          <a:xfrm>
            <a:off x="645345" y="86470"/>
            <a:ext cx="2276585" cy="5309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05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一般社団法人</a:t>
            </a:r>
            <a:endParaRPr lang="en-US" altLang="ja-JP" sz="18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lang="ja-JP" altLang="en-US" sz="18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栃木県作業療法士会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D955A88-CA80-E05B-81FC-14898934C8EC}"/>
              </a:ext>
            </a:extLst>
          </p:cNvPr>
          <p:cNvSpPr txBox="1"/>
          <p:nvPr/>
        </p:nvSpPr>
        <p:spPr>
          <a:xfrm>
            <a:off x="2842680" y="267984"/>
            <a:ext cx="1491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n-cs"/>
              </a:rPr>
              <a:t>福祉用具部</a:t>
            </a:r>
            <a:endParaRPr kumimoji="1" lang="ja-JP" altLang="en-US" sz="1600" b="1" dirty="0">
              <a:latin typeface="MS明朝 UI Gothic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ADB003D-2C27-F7DF-7A99-16301A4E5815}"/>
              </a:ext>
            </a:extLst>
          </p:cNvPr>
          <p:cNvSpPr txBox="1"/>
          <p:nvPr/>
        </p:nvSpPr>
        <p:spPr>
          <a:xfrm>
            <a:off x="1637703" y="3699070"/>
            <a:ext cx="554347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令和８年</a:t>
            </a:r>
          </a:p>
          <a:p>
            <a:r>
              <a:rPr lang="en-US" altLang="ja-JP" sz="4000" b="1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8</a:t>
            </a:r>
            <a:r>
              <a:rPr lang="ja-JP" altLang="en-US" sz="3200" b="1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月</a:t>
            </a:r>
            <a:r>
              <a:rPr lang="en-US" altLang="ja-JP" sz="4000" b="1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1</a:t>
            </a:r>
            <a:r>
              <a:rPr lang="ja-JP" altLang="en-US" sz="3200" b="1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日</a:t>
            </a:r>
            <a:r>
              <a:rPr lang="en-US" altLang="ja-JP" sz="3200" b="1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(</a:t>
            </a:r>
            <a:r>
              <a:rPr lang="ja-JP" altLang="en-US" sz="3200" b="1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土</a:t>
            </a:r>
            <a:r>
              <a:rPr lang="en-US" altLang="ja-JP" sz="3200" b="1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)</a:t>
            </a:r>
            <a:r>
              <a:rPr lang="ja-JP" altLang="en-US" sz="4000" b="1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～</a:t>
            </a:r>
            <a:r>
              <a:rPr lang="en-US" altLang="ja-JP" sz="4000" b="1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10</a:t>
            </a:r>
            <a:r>
              <a:rPr lang="ja-JP" altLang="en-US" sz="3200" b="1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月</a:t>
            </a:r>
            <a:r>
              <a:rPr lang="en-US" altLang="ja-JP" sz="4000" b="1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15</a:t>
            </a:r>
            <a:r>
              <a:rPr lang="ja-JP" altLang="en-US" sz="3200" b="1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日</a:t>
            </a:r>
            <a:r>
              <a:rPr lang="en-US" altLang="ja-JP" sz="3200" b="1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(</a:t>
            </a:r>
            <a:r>
              <a:rPr lang="ja-JP" altLang="en-US" sz="3200" b="1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木</a:t>
            </a:r>
            <a:r>
              <a:rPr lang="en-US" altLang="ja-JP" sz="3200" b="1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)</a:t>
            </a:r>
            <a:endParaRPr lang="en-US" altLang="ja-JP" sz="4000" b="1" dirty="0">
              <a:latin typeface="UD デジタル 教科書体 N" panose="02020400000000000000" pitchFamily="17" charset="-128"/>
              <a:ea typeface="UD デジタル 教科書体 N" panose="02020400000000000000" pitchFamily="17" charset="-128"/>
            </a:endParaRPr>
          </a:p>
        </p:txBody>
      </p:sp>
      <p:pic>
        <p:nvPicPr>
          <p:cNvPr id="20" name="グラフィックス 19" descr="リボン">
            <a:extLst>
              <a:ext uri="{FF2B5EF4-FFF2-40B4-BE49-F238E27FC236}">
                <a16:creationId xmlns:a16="http://schemas.microsoft.com/office/drawing/2014/main" id="{62B1669D-E477-42D4-84B6-98BC52DD8B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1570" y="9134685"/>
            <a:ext cx="610265" cy="610265"/>
          </a:xfrm>
          <a:prstGeom prst="rect">
            <a:avLst/>
          </a:prstGeom>
        </p:spPr>
      </p:pic>
      <p:pic>
        <p:nvPicPr>
          <p:cNvPr id="25" name="グラフィックス 24" descr="プレゼント">
            <a:extLst>
              <a:ext uri="{FF2B5EF4-FFF2-40B4-BE49-F238E27FC236}">
                <a16:creationId xmlns:a16="http://schemas.microsoft.com/office/drawing/2014/main" id="{DA5CD40E-9EF1-178F-C9A9-8713C85FA4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64527" y="8526648"/>
            <a:ext cx="610265" cy="610265"/>
          </a:xfrm>
          <a:prstGeom prst="rect">
            <a:avLst/>
          </a:prstGeom>
        </p:spPr>
      </p:pic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7A1E240-6005-EFBB-C1C3-38574129BDF0}"/>
              </a:ext>
            </a:extLst>
          </p:cNvPr>
          <p:cNvSpPr txBox="1"/>
          <p:nvPr/>
        </p:nvSpPr>
        <p:spPr>
          <a:xfrm>
            <a:off x="1469693" y="8684131"/>
            <a:ext cx="62677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先着</a:t>
            </a:r>
            <a:r>
              <a:rPr lang="en-US" altLang="ja-JP" sz="2000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10</a:t>
            </a:r>
            <a:r>
              <a:rPr lang="ja-JP" altLang="en-US" sz="2000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名に応募特典あり</a:t>
            </a:r>
            <a:endParaRPr lang="en-US" altLang="ja-JP" sz="2000" dirty="0">
              <a:latin typeface="UD デジタル 教科書体 N" panose="02020400000000000000" pitchFamily="17" charset="-128"/>
              <a:ea typeface="UD デジタル 教科書体 N" panose="02020400000000000000" pitchFamily="17" charset="-128"/>
            </a:endParaRPr>
          </a:p>
          <a:p>
            <a:endParaRPr kumimoji="1" lang="en-US" altLang="ja-JP" sz="1400" dirty="0">
              <a:latin typeface="UD デジタル 教科書体 N" panose="02020400000000000000" pitchFamily="17" charset="-128"/>
              <a:ea typeface="UD デジタル 教科書体 N" panose="02020400000000000000" pitchFamily="17" charset="-128"/>
            </a:endParaRPr>
          </a:p>
          <a:p>
            <a:r>
              <a:rPr lang="ja-JP" altLang="en-US" sz="2000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入賞者にはクオカード</a:t>
            </a:r>
            <a:r>
              <a:rPr lang="ja-JP" altLang="en-US" sz="2400" b="1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最大</a:t>
            </a:r>
            <a:r>
              <a:rPr lang="en-US" altLang="ja-JP" sz="2400" b="1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5000</a:t>
            </a:r>
            <a:r>
              <a:rPr lang="ja-JP" altLang="en-US" sz="2400" b="1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円</a:t>
            </a:r>
            <a:r>
              <a:rPr lang="ja-JP" altLang="en-US" sz="2000" dirty="0"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プレゼント！</a:t>
            </a:r>
            <a:endParaRPr kumimoji="1" lang="ja-JP" altLang="en-US" sz="2000" dirty="0">
              <a:latin typeface="UD デジタル 教科書体 N" panose="02020400000000000000" pitchFamily="17" charset="-128"/>
              <a:ea typeface="UD デジタル 教科書体 N" panose="02020400000000000000" pitchFamily="17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6284F7B-9201-E41A-A7BD-3285D34C8FB2}"/>
              </a:ext>
            </a:extLst>
          </p:cNvPr>
          <p:cNvSpPr txBox="1"/>
          <p:nvPr/>
        </p:nvSpPr>
        <p:spPr>
          <a:xfrm>
            <a:off x="1527205" y="5005082"/>
            <a:ext cx="62292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/>
            <a:r>
              <a:rPr lang="ja-JP" altLang="ja-JP" kern="0" dirty="0">
                <a:solidFill>
                  <a:srgbClr val="000000"/>
                </a:solidFill>
                <a:effectLst/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Times" panose="02020603050405020304" pitchFamily="18" charset="0"/>
              </a:rPr>
              <a:t>栃木県内に在住または勤務し、道具を工夫して使用する</a:t>
            </a:r>
            <a:endParaRPr lang="en-US" altLang="ja-JP" kern="0" dirty="0">
              <a:solidFill>
                <a:srgbClr val="000000"/>
              </a:solidFill>
              <a:effectLst/>
              <a:latin typeface="UD デジタル 教科書体 N" panose="02020400000000000000" pitchFamily="17" charset="-128"/>
              <a:ea typeface="UD デジタル 教科書体 N" panose="02020400000000000000" pitchFamily="17" charset="-128"/>
              <a:cs typeface="Times" panose="02020603050405020304" pitchFamily="18" charset="0"/>
            </a:endParaRPr>
          </a:p>
          <a:p>
            <a:pPr lvl="0" algn="l"/>
            <a:r>
              <a:rPr lang="ja-JP" altLang="ja-JP" kern="0" dirty="0">
                <a:solidFill>
                  <a:srgbClr val="000000"/>
                </a:solidFill>
                <a:effectLst/>
                <a:latin typeface="UD デジタル 教科書体 N" panose="02020400000000000000" pitchFamily="17" charset="-128"/>
                <a:ea typeface="UD デジタル 教科書体 N" panose="02020400000000000000" pitchFamily="17" charset="-128"/>
                <a:cs typeface="Times" panose="02020603050405020304" pitchFamily="18" charset="0"/>
              </a:rPr>
              <a:t>当事者、家族、医療・福祉・介護関係者、学生</a:t>
            </a:r>
            <a:endParaRPr lang="ja-JP" altLang="ja-JP" sz="1400" kern="100" dirty="0">
              <a:effectLst/>
              <a:latin typeface="UD デジタル 教科書体 N" panose="02020400000000000000" pitchFamily="17" charset="-128"/>
              <a:ea typeface="UD デジタル 教科書体 N" panose="02020400000000000000" pitchFamily="17" charset="-128"/>
              <a:cs typeface="Times New Roman" panose="02020603050405020304" pitchFamily="18" charset="0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982BEB6-981A-FC47-DCB0-26D014BD16C3}"/>
              </a:ext>
            </a:extLst>
          </p:cNvPr>
          <p:cNvSpPr/>
          <p:nvPr/>
        </p:nvSpPr>
        <p:spPr>
          <a:xfrm>
            <a:off x="-6" y="3159472"/>
            <a:ext cx="8120069" cy="39729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9E170A63-F6BC-3331-C1D7-DD21D0A515E7}"/>
              </a:ext>
            </a:extLst>
          </p:cNvPr>
          <p:cNvSpPr/>
          <p:nvPr/>
        </p:nvSpPr>
        <p:spPr>
          <a:xfrm>
            <a:off x="573003" y="1022154"/>
            <a:ext cx="6954475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kumimoji="1" lang="ja-JP" altLang="en-US" sz="6000" b="1" spc="50" dirty="0">
                <a:ln w="9525" cmpd="sng">
                  <a:solidFill>
                    <a:schemeClr val="accent2">
                      <a:lumMod val="40000"/>
                      <a:lumOff val="60000"/>
                    </a:schemeClr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第</a:t>
            </a:r>
            <a:r>
              <a:rPr kumimoji="1" lang="en-US" altLang="ja-JP" sz="6000" b="1" spc="50" dirty="0">
                <a:ln w="9525" cmpd="sng">
                  <a:solidFill>
                    <a:schemeClr val="accent2">
                      <a:lumMod val="40000"/>
                      <a:lumOff val="60000"/>
                    </a:schemeClr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21</a:t>
            </a:r>
            <a:r>
              <a:rPr kumimoji="1" lang="ja-JP" altLang="en-US" sz="6000" b="1" spc="50" dirty="0">
                <a:ln w="9525" cmpd="sng">
                  <a:solidFill>
                    <a:schemeClr val="accent2">
                      <a:lumMod val="40000"/>
                      <a:lumOff val="60000"/>
                    </a:schemeClr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回 </a:t>
            </a:r>
            <a:endParaRPr kumimoji="1" lang="en-US" altLang="ja-JP" sz="6000" b="1" spc="50" dirty="0">
              <a:ln w="9525" cmpd="sng">
                <a:solidFill>
                  <a:schemeClr val="accent2">
                    <a:lumMod val="40000"/>
                    <a:lumOff val="60000"/>
                  </a:schemeClr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algn="ctr"/>
            <a:r>
              <a:rPr kumimoji="1" lang="ja-JP" altLang="en-US" sz="6000" b="1" spc="50" dirty="0">
                <a:ln w="9525" cmpd="sng">
                  <a:solidFill>
                    <a:schemeClr val="accent2">
                      <a:lumMod val="40000"/>
                      <a:lumOff val="60000"/>
                    </a:schemeClr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自助具コンテスト</a:t>
            </a:r>
            <a:endParaRPr lang="ja-JP" altLang="en-US" sz="3200" b="1" spc="50" dirty="0">
              <a:ln w="9525" cmpd="sng">
                <a:solidFill>
                  <a:schemeClr val="accent2">
                    <a:lumMod val="40000"/>
                    <a:lumOff val="60000"/>
                  </a:schemeClr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2" name="楕円 11">
            <a:extLst>
              <a:ext uri="{FF2B5EF4-FFF2-40B4-BE49-F238E27FC236}">
                <a16:creationId xmlns:a16="http://schemas.microsoft.com/office/drawing/2014/main" id="{5E84D8D8-3E79-4B71-38A1-3DBD472F9F04}"/>
              </a:ext>
            </a:extLst>
          </p:cNvPr>
          <p:cNvSpPr/>
          <p:nvPr/>
        </p:nvSpPr>
        <p:spPr>
          <a:xfrm>
            <a:off x="401299" y="3677250"/>
            <a:ext cx="1080000" cy="1080000"/>
          </a:xfrm>
          <a:prstGeom prst="ellipse">
            <a:avLst/>
          </a:prstGeom>
          <a:solidFill>
            <a:srgbClr val="FFFF00"/>
          </a:solidFill>
          <a:ln w="152400" cmpd="thickThin">
            <a:solidFill>
              <a:srgbClr val="FF9933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</a:rPr>
              <a:t>応募期間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8B7D4687-F3CE-1964-1F56-99510E6AB0F1}"/>
              </a:ext>
            </a:extLst>
          </p:cNvPr>
          <p:cNvSpPr txBox="1"/>
          <p:nvPr/>
        </p:nvSpPr>
        <p:spPr>
          <a:xfrm>
            <a:off x="1527205" y="5882931"/>
            <a:ext cx="63942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生活をより便利で快適にするために考案された道具　</a:t>
            </a:r>
            <a:endParaRPr lang="en-US" altLang="ja-JP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ja-JP" altLang="en-US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自立した生活を目指す上で工夫された福祉用具や自助具</a:t>
            </a:r>
            <a:endParaRPr lang="en-US" altLang="ja-JP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D3189CE3-2EE2-DB10-00D8-FD7E8FF7DCE4}"/>
              </a:ext>
            </a:extLst>
          </p:cNvPr>
          <p:cNvSpPr txBox="1"/>
          <p:nvPr/>
        </p:nvSpPr>
        <p:spPr>
          <a:xfrm>
            <a:off x="1527205" y="6777976"/>
            <a:ext cx="5948871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栃木県作業療法士会ホームページ にアクセスし応募用紙に必要事項を記入の上、メールでご応募ください</a:t>
            </a:r>
            <a:r>
              <a:rPr lang="ja-JP" altLang="en-US" sz="2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。</a:t>
            </a:r>
            <a:endParaRPr lang="en-US" altLang="ja-JP" sz="800" dirty="0">
              <a:highlight>
                <a:srgbClr val="FF99FF"/>
              </a:highlight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29BABB08-2A2D-9A54-9E35-AC95F0AAC9AE}"/>
              </a:ext>
            </a:extLst>
          </p:cNvPr>
          <p:cNvSpPr txBox="1"/>
          <p:nvPr/>
        </p:nvSpPr>
        <p:spPr>
          <a:xfrm>
            <a:off x="1527205" y="7834563"/>
            <a:ext cx="557705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第</a:t>
            </a:r>
            <a:r>
              <a:rPr lang="en-US" altLang="ja-JP" sz="2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16</a:t>
            </a:r>
            <a:r>
              <a:rPr lang="ja-JP" altLang="en-US" sz="20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回 栃木県作業療法学会にて入賞作品発表</a:t>
            </a:r>
            <a:endParaRPr kumimoji="1" lang="ja-JP" altLang="en-US" sz="28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27" name="四角形: 角を丸くする 26">
            <a:extLst>
              <a:ext uri="{FF2B5EF4-FFF2-40B4-BE49-F238E27FC236}">
                <a16:creationId xmlns:a16="http://schemas.microsoft.com/office/drawing/2014/main" id="{E1FB44BE-514B-D0CC-24F5-BFA0A7384FC1}"/>
              </a:ext>
            </a:extLst>
          </p:cNvPr>
          <p:cNvSpPr/>
          <p:nvPr/>
        </p:nvSpPr>
        <p:spPr>
          <a:xfrm>
            <a:off x="421721" y="4986504"/>
            <a:ext cx="1039155" cy="684484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応募</a:t>
            </a:r>
            <a:endParaRPr kumimoji="1" lang="en-US" altLang="ja-JP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資格</a:t>
            </a:r>
          </a:p>
        </p:txBody>
      </p:sp>
      <p:sp>
        <p:nvSpPr>
          <p:cNvPr id="28" name="四角形: 角を丸くする 27">
            <a:extLst>
              <a:ext uri="{FF2B5EF4-FFF2-40B4-BE49-F238E27FC236}">
                <a16:creationId xmlns:a16="http://schemas.microsoft.com/office/drawing/2014/main" id="{62158DF8-BD8E-80E9-0C9F-898A4C5F3032}"/>
              </a:ext>
            </a:extLst>
          </p:cNvPr>
          <p:cNvSpPr/>
          <p:nvPr/>
        </p:nvSpPr>
        <p:spPr>
          <a:xfrm>
            <a:off x="421720" y="5867829"/>
            <a:ext cx="1039155" cy="684484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応募</a:t>
            </a:r>
            <a:endParaRPr kumimoji="1" lang="en-US" altLang="ja-JP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内容</a:t>
            </a:r>
            <a:endParaRPr kumimoji="1" lang="ja-JP" altLang="en-US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0" name="四角形: 角を丸くする 29">
            <a:extLst>
              <a:ext uri="{FF2B5EF4-FFF2-40B4-BE49-F238E27FC236}">
                <a16:creationId xmlns:a16="http://schemas.microsoft.com/office/drawing/2014/main" id="{793E6A82-4D3A-852F-DEA2-DA1EDBED968D}"/>
              </a:ext>
            </a:extLst>
          </p:cNvPr>
          <p:cNvSpPr/>
          <p:nvPr/>
        </p:nvSpPr>
        <p:spPr>
          <a:xfrm>
            <a:off x="421719" y="6777976"/>
            <a:ext cx="1039155" cy="684484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応募</a:t>
            </a:r>
            <a:endParaRPr kumimoji="1" lang="en-US" altLang="ja-JP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方法</a:t>
            </a:r>
            <a:endParaRPr kumimoji="1" lang="ja-JP" altLang="en-US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1" name="四角形: 角を丸くする 30">
            <a:extLst>
              <a:ext uri="{FF2B5EF4-FFF2-40B4-BE49-F238E27FC236}">
                <a16:creationId xmlns:a16="http://schemas.microsoft.com/office/drawing/2014/main" id="{9DB64FEC-188E-769E-EBB8-4DE560E1EB0F}"/>
              </a:ext>
            </a:extLst>
          </p:cNvPr>
          <p:cNvSpPr/>
          <p:nvPr/>
        </p:nvSpPr>
        <p:spPr>
          <a:xfrm>
            <a:off x="421718" y="7688123"/>
            <a:ext cx="1039155" cy="684484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表彰式</a:t>
            </a:r>
            <a:endParaRPr kumimoji="1" lang="ja-JP" altLang="en-US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94173029-3661-1199-AD9B-F2658B2B765C}"/>
              </a:ext>
            </a:extLst>
          </p:cNvPr>
          <p:cNvSpPr/>
          <p:nvPr/>
        </p:nvSpPr>
        <p:spPr>
          <a:xfrm>
            <a:off x="1431743" y="3121171"/>
            <a:ext cx="525656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2800" b="1" cap="none" spc="50" dirty="0">
                <a:ln w="9525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-</a:t>
            </a:r>
            <a:r>
              <a:rPr lang="ja-JP" altLang="en-US" sz="2800" b="1" cap="none" spc="50" dirty="0">
                <a:ln w="9525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できた！をあなたに届けたい</a:t>
            </a:r>
            <a:r>
              <a:rPr lang="en-US" altLang="ja-JP" sz="2800" b="1" cap="none" spc="50" dirty="0">
                <a:ln w="9525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-</a:t>
            </a:r>
            <a:endParaRPr lang="ja-JP" altLang="en-US" sz="2800" b="1" cap="none" spc="50" dirty="0">
              <a:ln w="9525" cmpd="sng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41" name="グラフィックス 40" descr="パズルのピース">
            <a:extLst>
              <a:ext uri="{FF2B5EF4-FFF2-40B4-BE49-F238E27FC236}">
                <a16:creationId xmlns:a16="http://schemas.microsoft.com/office/drawing/2014/main" id="{750D840A-DAC6-8A23-0381-EA753AEB3FF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098486" y="189211"/>
            <a:ext cx="471598" cy="471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7794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684</TotalTime>
  <Words>179</Words>
  <Application>Microsoft Office PowerPoint</Application>
  <PresentationFormat>B4 (ISO) 250x353 mm</PresentationFormat>
  <Paragraphs>29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0" baseType="lpstr">
      <vt:lpstr>BIZ UDPゴシック</vt:lpstr>
      <vt:lpstr>ＭＳ 明朝</vt:lpstr>
      <vt:lpstr>MS明朝 UI Gothic</vt:lpstr>
      <vt:lpstr>UD デジタル 教科書体 N</vt:lpstr>
      <vt:lpstr>UD デジタル 教科書体 NK-R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Nakajima Satomi</dc:creator>
  <cp:lastModifiedBy>Satomi Nakajima</cp:lastModifiedBy>
  <cp:revision>10</cp:revision>
  <dcterms:created xsi:type="dcterms:W3CDTF">2023-06-17T10:49:15Z</dcterms:created>
  <dcterms:modified xsi:type="dcterms:W3CDTF">2026-07-25T06:01:25Z</dcterms:modified>
</cp:coreProperties>
</file>