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5" d="100"/>
          <a:sy n="75" d="100"/>
        </p:scale>
        <p:origin x="26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90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68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32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90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43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84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64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172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02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26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034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B4D32-E231-4845-BECF-E58C96EF5B3B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040E1-E3CF-4527-9CDE-22FFF147D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80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53D47-E3E8-4020-B6C0-C08766441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" y="766502"/>
            <a:ext cx="6858000" cy="2487084"/>
          </a:xfrm>
        </p:spPr>
        <p:txBody>
          <a:bodyPr anchor="ctr">
            <a:normAutofit/>
          </a:bodyPr>
          <a:lstStyle/>
          <a:p>
            <a:r>
              <a:rPr kumimoji="1" lang="ja-JP" alt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住環境整備</a:t>
            </a:r>
            <a:endParaRPr kumimoji="1" lang="ja-JP" altLang="en-US" sz="88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1D6FCF-3A3A-4485-9504-6216B169C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" y="5420784"/>
            <a:ext cx="6858000" cy="1428750"/>
          </a:xfrm>
        </p:spPr>
        <p:txBody>
          <a:bodyPr anchor="b">
            <a:normAutofit/>
          </a:bodyPr>
          <a:lstStyle/>
          <a:p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2021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日（日曜日）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10:00 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 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12:00</a:t>
            </a:r>
          </a:p>
          <a:p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参加費　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520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</a:p>
        </p:txBody>
      </p:sp>
      <p:pic>
        <p:nvPicPr>
          <p:cNvPr id="11" name="図 10" descr="アイコン&#10;&#10;中程度の精度で自動的に生成された説明">
            <a:extLst>
              <a:ext uri="{FF2B5EF4-FFF2-40B4-BE49-F238E27FC236}">
                <a16:creationId xmlns:a16="http://schemas.microsoft.com/office/drawing/2014/main" id="{B2FBE2A0-BD30-4FFD-B302-8A0C7C5515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66" b="73506" l="13145" r="87189">
                        <a14:foregroundMark x1="16264" y1="34289" x2="17118" y2="39984"/>
                        <a14:foregroundMark x1="41738" y1="45840" x2="40550" y2="46204"/>
                        <a14:foregroundMark x1="57557" y1="40913" x2="58411" y2="38328"/>
                        <a14:foregroundMark x1="59599" y1="55937" x2="57222" y2="59047"/>
                        <a14:foregroundMark x1="43557" y1="59410" x2="42072" y2="60501"/>
                        <a14:foregroundMark x1="67694" y1="4766" x2="65652" y2="5695"/>
                        <a14:foregroundMark x1="82027" y1="34289" x2="82176" y2="35218"/>
                        <a14:foregroundMark x1="84033" y1="35582" x2="83698" y2="40347"/>
                        <a14:foregroundMark x1="13219" y1="35380" x2="14408" y2="37964"/>
                        <a14:foregroundMark x1="87226" y1="35582" x2="80839" y2="37399"/>
                        <a14:foregroundMark x1="25548" y1="69871" x2="34274" y2="73950"/>
                        <a14:foregroundMark x1="34274" y1="73950" x2="44486" y2="73425"/>
                        <a14:foregroundMark x1="44486" y1="73425" x2="60861" y2="73788"/>
                        <a14:foregroundMark x1="60861" y1="73788" x2="70516" y2="73506"/>
                        <a14:foregroundMark x1="70516" y1="73506" x2="72558" y2="70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401" r="10742" b="22244"/>
          <a:stretch/>
        </p:blipFill>
        <p:spPr>
          <a:xfrm>
            <a:off x="2021309" y="3343148"/>
            <a:ext cx="2815378" cy="2551768"/>
          </a:xfrm>
          <a:prstGeom prst="rect">
            <a:avLst/>
          </a:prstGeom>
        </p:spPr>
      </p:pic>
      <p:sp>
        <p:nvSpPr>
          <p:cNvPr id="12" name="字幕 2">
            <a:extLst>
              <a:ext uri="{FF2B5EF4-FFF2-40B4-BE49-F238E27FC236}">
                <a16:creationId xmlns:a16="http://schemas.microsoft.com/office/drawing/2014/main" id="{699FD5F0-AECD-469A-847E-DAD101EAE6FC}"/>
              </a:ext>
            </a:extLst>
          </p:cNvPr>
          <p:cNvSpPr txBox="1">
            <a:spLocks/>
          </p:cNvSpPr>
          <p:nvPr/>
        </p:nvSpPr>
        <p:spPr>
          <a:xfrm>
            <a:off x="-1" y="263399"/>
            <a:ext cx="6857999" cy="19442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栃木県作業療法士会　住宅改修・福祉用具委員会主催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18294C3-F4C7-4A4E-9AC4-7DDB7AE337FC}"/>
              </a:ext>
            </a:extLst>
          </p:cNvPr>
          <p:cNvSpPr txBox="1"/>
          <p:nvPr/>
        </p:nvSpPr>
        <p:spPr>
          <a:xfrm rot="19635745">
            <a:off x="1311365" y="2204796"/>
            <a:ext cx="49823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基本</a:t>
            </a:r>
            <a:r>
              <a:rPr kumimoji="1"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の</a:t>
            </a:r>
          </a:p>
        </p:txBody>
      </p:sp>
      <p:sp>
        <p:nvSpPr>
          <p:cNvPr id="14" name="雲 13">
            <a:extLst>
              <a:ext uri="{FF2B5EF4-FFF2-40B4-BE49-F238E27FC236}">
                <a16:creationId xmlns:a16="http://schemas.microsoft.com/office/drawing/2014/main" id="{532DF88D-5F36-4780-A67E-EA8DA3D27F22}"/>
              </a:ext>
            </a:extLst>
          </p:cNvPr>
          <p:cNvSpPr/>
          <p:nvPr/>
        </p:nvSpPr>
        <p:spPr>
          <a:xfrm>
            <a:off x="4031514" y="2374662"/>
            <a:ext cx="1419008" cy="1020724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5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き</a:t>
            </a: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13C16E4D-26B2-4E00-8BFD-8CD67D872D5D}"/>
              </a:ext>
            </a:extLst>
          </p:cNvPr>
          <p:cNvSpPr txBox="1">
            <a:spLocks/>
          </p:cNvSpPr>
          <p:nvPr/>
        </p:nvSpPr>
        <p:spPr>
          <a:xfrm>
            <a:off x="152399" y="6964495"/>
            <a:ext cx="4419602" cy="2052237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プログラム：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・介護保険制度における住宅改修と福祉用具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（支給と対象，購入とレンタル，申請，改修までの流れ）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・住環境整備のプラン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の立案時の心得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・知っておきたい建築の知識と技術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・事例紹介</a:t>
            </a:r>
          </a:p>
        </p:txBody>
      </p:sp>
      <p:sp>
        <p:nvSpPr>
          <p:cNvPr id="16" name="字幕 2">
            <a:extLst>
              <a:ext uri="{FF2B5EF4-FFF2-40B4-BE49-F238E27FC236}">
                <a16:creationId xmlns:a16="http://schemas.microsoft.com/office/drawing/2014/main" id="{55090CCB-1458-41D2-86BC-C7D35625FE9D}"/>
              </a:ext>
            </a:extLst>
          </p:cNvPr>
          <p:cNvSpPr txBox="1">
            <a:spLocks/>
          </p:cNvSpPr>
          <p:nvPr/>
        </p:nvSpPr>
        <p:spPr>
          <a:xfrm>
            <a:off x="1" y="814510"/>
            <a:ext cx="6857999" cy="19442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退院後の暮らしを変える住宅改修・福祉用具 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38835D1-95E2-4E7D-92C6-39F76159E4FF}"/>
              </a:ext>
            </a:extLst>
          </p:cNvPr>
          <p:cNvSpPr txBox="1"/>
          <p:nvPr/>
        </p:nvSpPr>
        <p:spPr>
          <a:xfrm>
            <a:off x="4836687" y="6964495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申し込み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8ED4A4A6-6E20-499C-9EDD-40EEEF7AA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687" y="7333827"/>
            <a:ext cx="1641204" cy="1641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181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94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住環境整備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住環境整備</dc:title>
  <dc:creator>朋奈 石川</dc:creator>
  <cp:lastModifiedBy>朋奈 石川</cp:lastModifiedBy>
  <cp:revision>5</cp:revision>
  <dcterms:created xsi:type="dcterms:W3CDTF">2021-10-20T11:58:06Z</dcterms:created>
  <dcterms:modified xsi:type="dcterms:W3CDTF">2021-11-29T22:15:58Z</dcterms:modified>
</cp:coreProperties>
</file>